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399" r:id="rId5"/>
    <p:sldId id="402" r:id="rId6"/>
    <p:sldId id="401" r:id="rId7"/>
    <p:sldId id="403" r:id="rId8"/>
    <p:sldId id="404" r:id="rId9"/>
    <p:sldId id="400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Mulder" initials="DM" lastIdx="7" clrIdx="0">
    <p:extLst>
      <p:ext uri="{19B8F6BF-5375-455C-9EA6-DF929625EA0E}">
        <p15:presenceInfo xmlns:p15="http://schemas.microsoft.com/office/powerpoint/2012/main" userId="Daniel Muld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8DE5"/>
    <a:srgbClr val="E8501D"/>
    <a:srgbClr val="443680"/>
    <a:srgbClr val="ED7242"/>
    <a:srgbClr val="433580"/>
    <a:srgbClr val="FCF6D3"/>
    <a:srgbClr val="F08C00"/>
    <a:srgbClr val="00469B"/>
    <a:srgbClr val="00BDF1"/>
    <a:srgbClr val="FF4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AC725-6D73-410C-9CFD-80EDE1DBA2CD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7F69C-B518-4AF2-8611-725058962F7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9903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One of you downloads the </a:t>
            </a:r>
            <a:r>
              <a:rPr lang="en-US" err="1"/>
              <a:t>Loquiz</a:t>
            </a:r>
            <a:r>
              <a:rPr lang="en-US"/>
              <a:t> app on their phones and logs in with the QR-code on the screen. Make sure you give </a:t>
            </a:r>
            <a:r>
              <a:rPr lang="en-US" err="1"/>
              <a:t>Loquiz</a:t>
            </a:r>
            <a:r>
              <a:rPr lang="en-US"/>
              <a:t> access to all the information it needs.</a:t>
            </a:r>
            <a:endParaRPr lang="nl-NL"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7F69C-B518-4AF2-8611-725058962F77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998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One of you downloads the </a:t>
            </a:r>
            <a:r>
              <a:rPr lang="en-US" err="1"/>
              <a:t>Loquiz</a:t>
            </a:r>
            <a:r>
              <a:rPr lang="en-US"/>
              <a:t> app on their phones and logs in with the QR-code on the screen. Make sure you give </a:t>
            </a:r>
            <a:r>
              <a:rPr lang="en-US" err="1"/>
              <a:t>Loquiz</a:t>
            </a:r>
            <a:r>
              <a:rPr lang="en-US"/>
              <a:t> access to all the information it needs.</a:t>
            </a:r>
            <a:endParaRPr lang="nl-NL"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7F69C-B518-4AF2-8611-725058962F77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4172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One of you downloads the </a:t>
            </a:r>
            <a:r>
              <a:rPr lang="en-US" err="1"/>
              <a:t>Loquiz</a:t>
            </a:r>
            <a:r>
              <a:rPr lang="en-US"/>
              <a:t> app on their phones and logs in with the QR-code on the screen. Make sure you give </a:t>
            </a:r>
            <a:r>
              <a:rPr lang="en-US" err="1"/>
              <a:t>Loquiz</a:t>
            </a:r>
            <a:r>
              <a:rPr lang="en-US"/>
              <a:t> access to all the information it needs.</a:t>
            </a:r>
            <a:endParaRPr lang="nl-NL"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7F69C-B518-4AF2-8611-725058962F77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5677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One of you downloads the </a:t>
            </a:r>
            <a:r>
              <a:rPr lang="en-US" err="1"/>
              <a:t>Loquiz</a:t>
            </a:r>
            <a:r>
              <a:rPr lang="en-US"/>
              <a:t> app on their phones and logs in with the QR-code on the screen. Make sure you give </a:t>
            </a:r>
            <a:r>
              <a:rPr lang="en-US" err="1"/>
              <a:t>Loquiz</a:t>
            </a:r>
            <a:r>
              <a:rPr lang="en-US"/>
              <a:t> access to all the information it needs.</a:t>
            </a:r>
            <a:endParaRPr lang="nl-NL"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7F69C-B518-4AF2-8611-725058962F77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8912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761FEC-BD3A-4523-91F2-8169A3155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52ADE6C-3901-44C5-9833-828316EA22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A44D81F-F701-43C7-86E7-50F7D0E5B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C632-C9E7-49DE-A200-E9D62CFB0865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2BF123D-7F97-415D-9D85-0BBE2388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EDB2B9C-BC47-4B56-9596-663B314EE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8E8B-72C4-4B0E-9822-422A9BF4B8D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738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71FD64-39D7-4475-A559-B5AF18409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69BB857-26CD-4AC3-B58D-EA1F4B20FB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D7FEA41-D865-45EB-A753-6E6FBBA07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C632-C9E7-49DE-A200-E9D62CFB0865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29B9217-63A9-48DA-80C9-00C9131CF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4D56C0A-74F2-46E8-B8FF-C124B30D8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8E8B-72C4-4B0E-9822-422A9BF4B8D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9039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7C30F41-FCF6-4013-A6BE-71CDA723CB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C907264-765B-47EE-ACB1-CDB4650690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0736D3A-38DD-4AEB-8795-D06B85317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C632-C9E7-49DE-A200-E9D62CFB0865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E4BFE1B-53F4-4335-A0A0-3D1DD411D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4C79A8-E04F-43EA-ADDA-D818C017A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8E8B-72C4-4B0E-9822-422A9BF4B8D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775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12F85D-4A64-47D4-986E-C6FF123DF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D9D9B-C60B-415B-BBCA-9D9459AE7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DCE0AD3-F00A-4A5F-B0DD-C73432E07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C632-C9E7-49DE-A200-E9D62CFB0865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9F93213-1D70-4852-80CC-978E344C0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C9D85D0-694B-46DF-869A-67FA5AC3B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8E8B-72C4-4B0E-9822-422A9BF4B8D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4724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7E6167-0564-4BB0-BB9C-81DC6BB8F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4A32554-D931-4E19-9FF8-A7966C610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27566AC-A827-4F71-B8F6-075AD526B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C632-C9E7-49DE-A200-E9D62CFB0865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EEDA5D8-0BE5-4B5F-809B-3C3A65A52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3E0EE50-AEEF-43EF-B6E1-CD3F085AF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8E8B-72C4-4B0E-9822-422A9BF4B8D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351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9C8457-1FE4-4DC9-817C-468C4AC35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686686A-F5D8-40FF-A7E1-98B42DF816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D2652AF-D2D4-48AD-814A-84468E7777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DDD52D8-1633-470C-9C76-83582A7ED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C632-C9E7-49DE-A200-E9D62CFB0865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828E018-B474-41A5-9EFB-D4A79568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9A3155A-B91D-49C7-966D-3C89CB1D6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8E8B-72C4-4B0E-9822-422A9BF4B8D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644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0251F6-673A-47A8-9F69-5B9FF8986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D434C99-87D9-4ACF-AE16-D4D6120A2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03B19F3-7F2C-4B7E-85A8-CC19A7DD71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18D9558-4D7B-4A03-B912-201FD8A9F9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080F43A-358D-4909-8F80-13EC19C45E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D6397B7-9823-4229-9235-BB251BF80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C632-C9E7-49DE-A200-E9D62CFB0865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1E3F311-36D6-4A6F-9C02-F2EA4F974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EEB3F4B-240C-4BE3-A64B-3678F4153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8E8B-72C4-4B0E-9822-422A9BF4B8D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597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766D16-081A-4DDC-A2A1-E83781BDB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1F3AA6A-BD2D-4805-941E-62F0A44A9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C632-C9E7-49DE-A200-E9D62CFB0865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0718D28-516D-4977-A7B3-884E834BC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4C0DF38-D581-4863-977D-D257A7513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8E8B-72C4-4B0E-9822-422A9BF4B8D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6115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BBDFD27-09DF-4ED4-AD46-CDE6D6DE4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C632-C9E7-49DE-A200-E9D62CFB0865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1D8BC2D-9746-4039-A39F-E7FA93953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569A141-540A-4ABD-AFA5-A61CB6557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8E8B-72C4-4B0E-9822-422A9BF4B8D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0191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344EA2-58A1-4555-90B9-4F408C4FA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F6B793-DBD3-46DC-A2CD-5597BEBB8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9751330-0924-4FD3-9FE2-8A6D2834DF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CBC3505-3AFC-4875-B83D-8A733A1A1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C632-C9E7-49DE-A200-E9D62CFB0865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F25E9D0-6CAA-4172-B6D8-62A6AC8DC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495A498-F018-4BAB-8AD1-DBFC3EF5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8E8B-72C4-4B0E-9822-422A9BF4B8D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906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C11548-2CC6-4C80-933E-CF445B4C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D000A5C-2001-473B-AFF2-84756D6646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4252CFF-7B53-4FFC-BE32-40F81F295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F69268E-78DD-47CB-B77C-AE57ED4EA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C632-C9E7-49DE-A200-E9D62CFB0865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599C5EB-2874-447B-ABC1-4E105DF29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F5957D7-24EA-4418-809A-0D91B5F88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8E8B-72C4-4B0E-9822-422A9BF4B8D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03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C343CD5-C8A7-45F1-A0A0-00610BB43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6A73577-3E0D-4402-9B7C-56B37C634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2A933BD-5C78-44A3-AE74-C02D3A98B0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3C632-C9E7-49DE-A200-E9D62CFB0865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468A603-03E8-40B4-AE60-2356716D91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0A103CE-3BA3-4930-B32A-C7FB4EC19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58E8B-72C4-4B0E-9822-422A9BF4B8D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555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results.loquiz.com/Replac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6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troomdiagram: Handmatige invoer 5">
            <a:extLst>
              <a:ext uri="{FF2B5EF4-FFF2-40B4-BE49-F238E27FC236}">
                <a16:creationId xmlns:a16="http://schemas.microsoft.com/office/drawing/2014/main" id="{0D26E7F5-E12A-4A02-BCF8-6B3DF283C9E8}"/>
              </a:ext>
            </a:extLst>
          </p:cNvPr>
          <p:cNvSpPr/>
          <p:nvPr/>
        </p:nvSpPr>
        <p:spPr>
          <a:xfrm flipV="1">
            <a:off x="-9832" y="0"/>
            <a:ext cx="1634836" cy="161636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315 h 9315"/>
              <a:gd name="connsiteX1" fmla="*/ 1246 w 10000"/>
              <a:gd name="connsiteY1" fmla="*/ 0 h 9315"/>
              <a:gd name="connsiteX2" fmla="*/ 10000 w 10000"/>
              <a:gd name="connsiteY2" fmla="*/ 9315 h 9315"/>
              <a:gd name="connsiteX3" fmla="*/ 0 w 10000"/>
              <a:gd name="connsiteY3" fmla="*/ 9315 h 9315"/>
              <a:gd name="connsiteX4" fmla="*/ 0 w 10000"/>
              <a:gd name="connsiteY4" fmla="*/ 1315 h 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315">
                <a:moveTo>
                  <a:pt x="0" y="1315"/>
                </a:moveTo>
                <a:lnTo>
                  <a:pt x="1246" y="0"/>
                </a:lnTo>
                <a:lnTo>
                  <a:pt x="10000" y="9315"/>
                </a:lnTo>
                <a:lnTo>
                  <a:pt x="0" y="9315"/>
                </a:lnTo>
                <a:lnTo>
                  <a:pt x="0" y="1315"/>
                </a:lnTo>
                <a:close/>
              </a:path>
            </a:pathLst>
          </a:custGeom>
          <a:solidFill>
            <a:srgbClr val="4436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>
            <a:extLst>
              <a:ext uri="{FF2B5EF4-FFF2-40B4-BE49-F238E27FC236}">
                <a16:creationId xmlns:a16="http://schemas.microsoft.com/office/drawing/2014/main" id="{F258C2B2-3575-4503-B3F3-954E8422DFD3}"/>
              </a:ext>
            </a:extLst>
          </p:cNvPr>
          <p:cNvSpPr/>
          <p:nvPr/>
        </p:nvSpPr>
        <p:spPr>
          <a:xfrm flipV="1">
            <a:off x="1154545" y="-1"/>
            <a:ext cx="1634836" cy="988290"/>
          </a:xfrm>
          <a:prstGeom prst="triangle">
            <a:avLst>
              <a:gd name="adj" fmla="val 50000"/>
            </a:avLst>
          </a:prstGeom>
          <a:solidFill>
            <a:srgbClr val="9C8D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Gelijkbenige driehoek 7">
            <a:extLst>
              <a:ext uri="{FF2B5EF4-FFF2-40B4-BE49-F238E27FC236}">
                <a16:creationId xmlns:a16="http://schemas.microsoft.com/office/drawing/2014/main" id="{D472CA31-F645-41B0-AEC1-BF946FB862D4}"/>
              </a:ext>
            </a:extLst>
          </p:cNvPr>
          <p:cNvSpPr/>
          <p:nvPr/>
        </p:nvSpPr>
        <p:spPr>
          <a:xfrm rot="10800000" flipV="1">
            <a:off x="9820404" y="5702806"/>
            <a:ext cx="1978316" cy="1155194"/>
          </a:xfrm>
          <a:prstGeom prst="triangle">
            <a:avLst>
              <a:gd name="adj" fmla="val 47103"/>
            </a:avLst>
          </a:prstGeom>
          <a:solidFill>
            <a:srgbClr val="4436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Stroomdiagram: Handmatige invoer 5">
            <a:extLst>
              <a:ext uri="{FF2B5EF4-FFF2-40B4-BE49-F238E27FC236}">
                <a16:creationId xmlns:a16="http://schemas.microsoft.com/office/drawing/2014/main" id="{670BF5A1-59D4-4737-96F2-0CD3949D25D9}"/>
              </a:ext>
            </a:extLst>
          </p:cNvPr>
          <p:cNvSpPr/>
          <p:nvPr/>
        </p:nvSpPr>
        <p:spPr>
          <a:xfrm flipH="1">
            <a:off x="10557164" y="5241636"/>
            <a:ext cx="1634836" cy="161636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315 h 9315"/>
              <a:gd name="connsiteX1" fmla="*/ 1246 w 10000"/>
              <a:gd name="connsiteY1" fmla="*/ 0 h 9315"/>
              <a:gd name="connsiteX2" fmla="*/ 10000 w 10000"/>
              <a:gd name="connsiteY2" fmla="*/ 9315 h 9315"/>
              <a:gd name="connsiteX3" fmla="*/ 0 w 10000"/>
              <a:gd name="connsiteY3" fmla="*/ 9315 h 9315"/>
              <a:gd name="connsiteX4" fmla="*/ 0 w 10000"/>
              <a:gd name="connsiteY4" fmla="*/ 1315 h 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315">
                <a:moveTo>
                  <a:pt x="0" y="1315"/>
                </a:moveTo>
                <a:lnTo>
                  <a:pt x="1246" y="0"/>
                </a:lnTo>
                <a:lnTo>
                  <a:pt x="10000" y="9315"/>
                </a:lnTo>
                <a:lnTo>
                  <a:pt x="0" y="9315"/>
                </a:lnTo>
                <a:lnTo>
                  <a:pt x="0" y="1315"/>
                </a:lnTo>
                <a:close/>
              </a:path>
            </a:pathLst>
          </a:custGeom>
          <a:solidFill>
            <a:srgbClr val="9C8D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" name="Picture 2" descr="A sign with purple letters&#10;&#10;AI-generated content may be incorrect.">
            <a:extLst>
              <a:ext uri="{FF2B5EF4-FFF2-40B4-BE49-F238E27FC236}">
                <a16:creationId xmlns:a16="http://schemas.microsoft.com/office/drawing/2014/main" id="{99502923-CBE7-3987-6C18-09824DC912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085" y="2188028"/>
            <a:ext cx="7445829" cy="248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44940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6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elijkbenige driehoek 7">
            <a:extLst>
              <a:ext uri="{FF2B5EF4-FFF2-40B4-BE49-F238E27FC236}">
                <a16:creationId xmlns:a16="http://schemas.microsoft.com/office/drawing/2014/main" id="{D472CA31-F645-41B0-AEC1-BF946FB862D4}"/>
              </a:ext>
            </a:extLst>
          </p:cNvPr>
          <p:cNvSpPr/>
          <p:nvPr/>
        </p:nvSpPr>
        <p:spPr>
          <a:xfrm rot="10800000" flipV="1">
            <a:off x="9820404" y="5702806"/>
            <a:ext cx="1978316" cy="1155194"/>
          </a:xfrm>
          <a:prstGeom prst="triangle">
            <a:avLst>
              <a:gd name="adj" fmla="val 47103"/>
            </a:avLst>
          </a:prstGeom>
          <a:solidFill>
            <a:srgbClr val="4436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Stroomdiagram: Handmatige invoer 5">
            <a:extLst>
              <a:ext uri="{FF2B5EF4-FFF2-40B4-BE49-F238E27FC236}">
                <a16:creationId xmlns:a16="http://schemas.microsoft.com/office/drawing/2014/main" id="{670BF5A1-59D4-4737-96F2-0CD3949D25D9}"/>
              </a:ext>
            </a:extLst>
          </p:cNvPr>
          <p:cNvSpPr/>
          <p:nvPr/>
        </p:nvSpPr>
        <p:spPr>
          <a:xfrm flipH="1">
            <a:off x="10557164" y="5241636"/>
            <a:ext cx="1634836" cy="161636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315 h 9315"/>
              <a:gd name="connsiteX1" fmla="*/ 1246 w 10000"/>
              <a:gd name="connsiteY1" fmla="*/ 0 h 9315"/>
              <a:gd name="connsiteX2" fmla="*/ 10000 w 10000"/>
              <a:gd name="connsiteY2" fmla="*/ 9315 h 9315"/>
              <a:gd name="connsiteX3" fmla="*/ 0 w 10000"/>
              <a:gd name="connsiteY3" fmla="*/ 9315 h 9315"/>
              <a:gd name="connsiteX4" fmla="*/ 0 w 10000"/>
              <a:gd name="connsiteY4" fmla="*/ 1315 h 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315">
                <a:moveTo>
                  <a:pt x="0" y="1315"/>
                </a:moveTo>
                <a:lnTo>
                  <a:pt x="1246" y="0"/>
                </a:lnTo>
                <a:lnTo>
                  <a:pt x="10000" y="9315"/>
                </a:lnTo>
                <a:lnTo>
                  <a:pt x="0" y="9315"/>
                </a:lnTo>
                <a:lnTo>
                  <a:pt x="0" y="1315"/>
                </a:lnTo>
                <a:close/>
              </a:path>
            </a:pathLst>
          </a:custGeom>
          <a:solidFill>
            <a:srgbClr val="9C8D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26">
            <a:extLst>
              <a:ext uri="{FF2B5EF4-FFF2-40B4-BE49-F238E27FC236}">
                <a16:creationId xmlns:a16="http://schemas.microsoft.com/office/drawing/2014/main" id="{70B77B79-50E7-5BBA-49C1-780B81602366}"/>
              </a:ext>
            </a:extLst>
          </p:cNvPr>
          <p:cNvSpPr txBox="1"/>
          <p:nvPr/>
        </p:nvSpPr>
        <p:spPr>
          <a:xfrm>
            <a:off x="281921" y="6280403"/>
            <a:ext cx="5017665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solidFill>
                  <a:srgbClr val="433580"/>
                </a:solidFill>
                <a:latin typeface="Roboto"/>
                <a:ea typeface="Roboto"/>
              </a:rPr>
              <a:t>*Give </a:t>
            </a:r>
            <a:r>
              <a:rPr lang="en-US" sz="1600" dirty="0" err="1">
                <a:solidFill>
                  <a:srgbClr val="433580"/>
                </a:solidFill>
                <a:latin typeface="Roboto"/>
                <a:ea typeface="Roboto"/>
              </a:rPr>
              <a:t>Loquiz</a:t>
            </a:r>
            <a:r>
              <a:rPr lang="en-US" sz="1600" dirty="0">
                <a:solidFill>
                  <a:srgbClr val="433580"/>
                </a:solidFill>
                <a:latin typeface="Roboto"/>
                <a:ea typeface="Roboto"/>
              </a:rPr>
              <a:t> access to play the game</a:t>
            </a:r>
            <a:endParaRPr lang="nl-NL" sz="1600" dirty="0">
              <a:solidFill>
                <a:srgbClr val="433580"/>
              </a:solidFill>
              <a:latin typeface="Roboto"/>
              <a:ea typeface="Roboto"/>
            </a:endParaRPr>
          </a:p>
        </p:txBody>
      </p:sp>
      <p:sp>
        <p:nvSpPr>
          <p:cNvPr id="2" name="Stroomdiagram: Handmatige invoer 5">
            <a:extLst>
              <a:ext uri="{FF2B5EF4-FFF2-40B4-BE49-F238E27FC236}">
                <a16:creationId xmlns:a16="http://schemas.microsoft.com/office/drawing/2014/main" id="{E983C66A-5FB8-68A4-3B0E-6A7E19CCBF8D}"/>
              </a:ext>
            </a:extLst>
          </p:cNvPr>
          <p:cNvSpPr/>
          <p:nvPr/>
        </p:nvSpPr>
        <p:spPr>
          <a:xfrm flipV="1">
            <a:off x="-9832" y="0"/>
            <a:ext cx="1634836" cy="161636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315 h 9315"/>
              <a:gd name="connsiteX1" fmla="*/ 1246 w 10000"/>
              <a:gd name="connsiteY1" fmla="*/ 0 h 9315"/>
              <a:gd name="connsiteX2" fmla="*/ 10000 w 10000"/>
              <a:gd name="connsiteY2" fmla="*/ 9315 h 9315"/>
              <a:gd name="connsiteX3" fmla="*/ 0 w 10000"/>
              <a:gd name="connsiteY3" fmla="*/ 9315 h 9315"/>
              <a:gd name="connsiteX4" fmla="*/ 0 w 10000"/>
              <a:gd name="connsiteY4" fmla="*/ 1315 h 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315">
                <a:moveTo>
                  <a:pt x="0" y="1315"/>
                </a:moveTo>
                <a:lnTo>
                  <a:pt x="1246" y="0"/>
                </a:lnTo>
                <a:lnTo>
                  <a:pt x="10000" y="9315"/>
                </a:lnTo>
                <a:lnTo>
                  <a:pt x="0" y="9315"/>
                </a:lnTo>
                <a:lnTo>
                  <a:pt x="0" y="1315"/>
                </a:lnTo>
                <a:close/>
              </a:path>
            </a:pathLst>
          </a:custGeom>
          <a:solidFill>
            <a:srgbClr val="4436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Gelijkbenige driehoek 6">
            <a:extLst>
              <a:ext uri="{FF2B5EF4-FFF2-40B4-BE49-F238E27FC236}">
                <a16:creationId xmlns:a16="http://schemas.microsoft.com/office/drawing/2014/main" id="{3A354DCC-D978-8AE7-3658-5362E92386E8}"/>
              </a:ext>
            </a:extLst>
          </p:cNvPr>
          <p:cNvSpPr/>
          <p:nvPr/>
        </p:nvSpPr>
        <p:spPr>
          <a:xfrm flipV="1">
            <a:off x="1154545" y="-1"/>
            <a:ext cx="1634836" cy="988290"/>
          </a:xfrm>
          <a:prstGeom prst="triangle">
            <a:avLst>
              <a:gd name="adj" fmla="val 50000"/>
            </a:avLst>
          </a:prstGeom>
          <a:solidFill>
            <a:srgbClr val="9C8D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EB26F37-05EE-5293-DF60-539E78775224}"/>
              </a:ext>
            </a:extLst>
          </p:cNvPr>
          <p:cNvGrpSpPr/>
          <p:nvPr/>
        </p:nvGrpSpPr>
        <p:grpSpPr>
          <a:xfrm>
            <a:off x="6461229" y="1743756"/>
            <a:ext cx="1634836" cy="3370487"/>
            <a:chOff x="9687549" y="2191466"/>
            <a:chExt cx="1220857" cy="2517000"/>
          </a:xfrm>
          <a:effectLst>
            <a:reflection blurRad="6350" stA="52000" endA="300" endPos="35000" dir="5400000" sy="-100000" algn="bl" rotWithShape="0"/>
          </a:effectLst>
        </p:grpSpPr>
        <p:pic>
          <p:nvPicPr>
            <p:cNvPr id="5" name="Afbeelding 13" descr="Afbeelding met tekst&#10;&#10;Automatisch gegenereerde beschrijving">
              <a:extLst>
                <a:ext uri="{FF2B5EF4-FFF2-40B4-BE49-F238E27FC236}">
                  <a16:creationId xmlns:a16="http://schemas.microsoft.com/office/drawing/2014/main" id="{48AF4CBE-5FDF-C247-ED0C-328BA22F50A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986" b="17256"/>
            <a:stretch/>
          </p:blipFill>
          <p:spPr>
            <a:xfrm>
              <a:off x="9687549" y="2191466"/>
              <a:ext cx="1220857" cy="2517000"/>
            </a:xfrm>
            <a:prstGeom prst="roundRect">
              <a:avLst>
                <a:gd name="adj" fmla="val 4167"/>
              </a:avLst>
            </a:prstGeom>
            <a:solidFill>
              <a:srgbClr val="FFFFFF"/>
            </a:solidFill>
            <a:ln w="76200" cap="sq">
              <a:solidFill>
                <a:srgbClr val="292929"/>
              </a:solidFill>
              <a:miter lim="800000"/>
            </a:ln>
            <a:effectLst>
              <a:reflection blurRad="12700" stA="28000" endPos="28000" dist="5000" dir="5400000" sy="-100000" algn="bl" rotWithShape="0"/>
            </a:effectLst>
            <a:scene3d>
              <a:camera prst="orthographicFront"/>
              <a:lightRig rig="threePt" dir="t">
                <a:rot lat="0" lon="0" rev="2700000"/>
              </a:lightRig>
            </a:scene3d>
            <a:sp3d>
              <a:bevelT h="38100"/>
              <a:contourClr>
                <a:srgbClr val="C0C0C0"/>
              </a:contourClr>
            </a:sp3d>
          </p:spPr>
        </p:pic>
        <p:pic>
          <p:nvPicPr>
            <p:cNvPr id="10" name="Picture 9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4C10F51C-20A6-9C43-78CD-E0C713EA3B2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963"/>
            <a:stretch/>
          </p:blipFill>
          <p:spPr>
            <a:xfrm>
              <a:off x="9734406" y="2259190"/>
              <a:ext cx="1136754" cy="2400763"/>
            </a:xfrm>
            <a:prstGeom prst="rect">
              <a:avLst/>
            </a:prstGeom>
          </p:spPr>
        </p:pic>
      </p:grpSp>
      <p:sp>
        <p:nvSpPr>
          <p:cNvPr id="14" name="Titel 2">
            <a:extLst>
              <a:ext uri="{FF2B5EF4-FFF2-40B4-BE49-F238E27FC236}">
                <a16:creationId xmlns:a16="http://schemas.microsoft.com/office/drawing/2014/main" id="{11D3DE9F-F8BF-D2B7-64E8-58454B15F4D8}"/>
              </a:ext>
            </a:extLst>
          </p:cNvPr>
          <p:cNvSpPr txBox="1">
            <a:spLocks/>
          </p:cNvSpPr>
          <p:nvPr/>
        </p:nvSpPr>
        <p:spPr>
          <a:xfrm>
            <a:off x="824929" y="2080859"/>
            <a:ext cx="2524822" cy="5441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>
                <a:solidFill>
                  <a:srgbClr val="433580"/>
                </a:solidFill>
                <a:latin typeface="Roboto Black"/>
                <a:ea typeface="Roboto Black"/>
              </a:rPr>
              <a:t>Download!</a:t>
            </a:r>
            <a:endParaRPr lang="nl-NL" dirty="0">
              <a:solidFill>
                <a:srgbClr val="433580"/>
              </a:soli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16" name="Ondertitel 3">
            <a:extLst>
              <a:ext uri="{FF2B5EF4-FFF2-40B4-BE49-F238E27FC236}">
                <a16:creationId xmlns:a16="http://schemas.microsoft.com/office/drawing/2014/main" id="{FAB378A0-EC01-D341-D80D-1F3949C584AB}"/>
              </a:ext>
            </a:extLst>
          </p:cNvPr>
          <p:cNvSpPr txBox="1">
            <a:spLocks/>
          </p:cNvSpPr>
          <p:nvPr/>
        </p:nvSpPr>
        <p:spPr>
          <a:xfrm>
            <a:off x="807586" y="2708934"/>
            <a:ext cx="4201051" cy="291010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Clr>
                <a:srgbClr val="433580"/>
              </a:buClr>
            </a:pPr>
            <a:r>
              <a:rPr lang="en-US" dirty="0">
                <a:solidFill>
                  <a:srgbClr val="433580"/>
                </a:solidFill>
                <a:latin typeface="Roboto"/>
                <a:ea typeface="Roboto Black"/>
                <a:cs typeface="Roboto"/>
              </a:rPr>
              <a:t>Find your team</a:t>
            </a:r>
          </a:p>
          <a:p>
            <a:pPr>
              <a:lnSpc>
                <a:spcPct val="100000"/>
              </a:lnSpc>
              <a:buClr>
                <a:srgbClr val="433580"/>
              </a:buClr>
            </a:pPr>
            <a:r>
              <a:rPr lang="en-US" dirty="0">
                <a:solidFill>
                  <a:srgbClr val="433580"/>
                </a:solidFill>
                <a:latin typeface="Roboto"/>
                <a:ea typeface="Roboto Black"/>
                <a:cs typeface="Roboto"/>
              </a:rPr>
              <a:t>One team member downloads the LOQUIZ app. (</a:t>
            </a:r>
            <a:r>
              <a:rPr lang="en-US" dirty="0" err="1">
                <a:solidFill>
                  <a:srgbClr val="433580"/>
                </a:solidFill>
                <a:latin typeface="Roboto"/>
                <a:ea typeface="Roboto Black"/>
                <a:cs typeface="Roboto"/>
              </a:rPr>
              <a:t>PlayStore</a:t>
            </a:r>
            <a:r>
              <a:rPr lang="en-US">
                <a:solidFill>
                  <a:srgbClr val="433580"/>
                </a:solidFill>
                <a:latin typeface="Roboto"/>
                <a:ea typeface="Roboto Black"/>
                <a:cs typeface="Roboto"/>
              </a:rPr>
              <a:t>/AppStore)</a:t>
            </a:r>
            <a:endParaRPr lang="nl-NL" dirty="0">
              <a:solidFill>
                <a:srgbClr val="433580"/>
              </a:solidFill>
              <a:latin typeface="Roboto"/>
              <a:ea typeface="Roboto Black" panose="02000000000000000000" pitchFamily="2" charset="0"/>
              <a:cs typeface="Roboto"/>
            </a:endParaRPr>
          </a:p>
        </p:txBody>
      </p:sp>
      <p:pic>
        <p:nvPicPr>
          <p:cNvPr id="1026" name="Picture 2" descr="The Best Tool to Gamify Your Events- Loquiz : Loquiz">
            <a:extLst>
              <a:ext uri="{FF2B5EF4-FFF2-40B4-BE49-F238E27FC236}">
                <a16:creationId xmlns:a16="http://schemas.microsoft.com/office/drawing/2014/main" id="{02C56B12-3AE0-F03B-55A7-4E79B14FE1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475" y="2165339"/>
            <a:ext cx="2373939" cy="2373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 sign with purple letters&#10;&#10;AI-generated content may be incorrect.">
            <a:extLst>
              <a:ext uri="{FF2B5EF4-FFF2-40B4-BE49-F238E27FC236}">
                <a16:creationId xmlns:a16="http://schemas.microsoft.com/office/drawing/2014/main" id="{03A3EB22-C3F4-6598-5218-43360537D6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3313" y="240309"/>
            <a:ext cx="3147702" cy="104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13394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6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elijkbenige driehoek 7">
            <a:extLst>
              <a:ext uri="{FF2B5EF4-FFF2-40B4-BE49-F238E27FC236}">
                <a16:creationId xmlns:a16="http://schemas.microsoft.com/office/drawing/2014/main" id="{D472CA31-F645-41B0-AEC1-BF946FB862D4}"/>
              </a:ext>
            </a:extLst>
          </p:cNvPr>
          <p:cNvSpPr/>
          <p:nvPr/>
        </p:nvSpPr>
        <p:spPr>
          <a:xfrm rot="10800000" flipV="1">
            <a:off x="9820404" y="5702806"/>
            <a:ext cx="1978316" cy="1155194"/>
          </a:xfrm>
          <a:prstGeom prst="triangle">
            <a:avLst>
              <a:gd name="adj" fmla="val 47103"/>
            </a:avLst>
          </a:prstGeom>
          <a:solidFill>
            <a:srgbClr val="4436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Stroomdiagram: Handmatige invoer 5">
            <a:extLst>
              <a:ext uri="{FF2B5EF4-FFF2-40B4-BE49-F238E27FC236}">
                <a16:creationId xmlns:a16="http://schemas.microsoft.com/office/drawing/2014/main" id="{670BF5A1-59D4-4737-96F2-0CD3949D25D9}"/>
              </a:ext>
            </a:extLst>
          </p:cNvPr>
          <p:cNvSpPr/>
          <p:nvPr/>
        </p:nvSpPr>
        <p:spPr>
          <a:xfrm flipH="1">
            <a:off x="10557164" y="5241636"/>
            <a:ext cx="1634836" cy="161636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315 h 9315"/>
              <a:gd name="connsiteX1" fmla="*/ 1246 w 10000"/>
              <a:gd name="connsiteY1" fmla="*/ 0 h 9315"/>
              <a:gd name="connsiteX2" fmla="*/ 10000 w 10000"/>
              <a:gd name="connsiteY2" fmla="*/ 9315 h 9315"/>
              <a:gd name="connsiteX3" fmla="*/ 0 w 10000"/>
              <a:gd name="connsiteY3" fmla="*/ 9315 h 9315"/>
              <a:gd name="connsiteX4" fmla="*/ 0 w 10000"/>
              <a:gd name="connsiteY4" fmla="*/ 1315 h 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315">
                <a:moveTo>
                  <a:pt x="0" y="1315"/>
                </a:moveTo>
                <a:lnTo>
                  <a:pt x="1246" y="0"/>
                </a:lnTo>
                <a:lnTo>
                  <a:pt x="10000" y="9315"/>
                </a:lnTo>
                <a:lnTo>
                  <a:pt x="0" y="9315"/>
                </a:lnTo>
                <a:lnTo>
                  <a:pt x="0" y="1315"/>
                </a:lnTo>
                <a:close/>
              </a:path>
            </a:pathLst>
          </a:custGeom>
          <a:solidFill>
            <a:srgbClr val="9C8D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3" descr="Afbeelding met tekst&#10;&#10;Automatisch gegenereerde beschrijving">
            <a:extLst>
              <a:ext uri="{FF2B5EF4-FFF2-40B4-BE49-F238E27FC236}">
                <a16:creationId xmlns:a16="http://schemas.microsoft.com/office/drawing/2014/main" id="{C71E2246-7F58-B286-24BE-7A8D7242164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6" b="17256"/>
          <a:stretch/>
        </p:blipFill>
        <p:spPr>
          <a:xfrm>
            <a:off x="6468978" y="1743757"/>
            <a:ext cx="1636798" cy="337048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7" name="Titel 2">
            <a:extLst>
              <a:ext uri="{FF2B5EF4-FFF2-40B4-BE49-F238E27FC236}">
                <a16:creationId xmlns:a16="http://schemas.microsoft.com/office/drawing/2014/main" id="{A765E2CB-0A35-57E2-1F9B-249F12AE441B}"/>
              </a:ext>
            </a:extLst>
          </p:cNvPr>
          <p:cNvSpPr txBox="1">
            <a:spLocks/>
          </p:cNvSpPr>
          <p:nvPr/>
        </p:nvSpPr>
        <p:spPr>
          <a:xfrm>
            <a:off x="807585" y="1828801"/>
            <a:ext cx="4108544" cy="800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err="1">
                <a:solidFill>
                  <a:srgbClr val="433580"/>
                </a:solidFill>
                <a:latin typeface="Roboto Black"/>
                <a:ea typeface="Roboto Black"/>
              </a:rPr>
              <a:t>Let's</a:t>
            </a:r>
            <a:r>
              <a:rPr lang="nl-NL" dirty="0">
                <a:solidFill>
                  <a:srgbClr val="433580"/>
                </a:solidFill>
                <a:latin typeface="Roboto Black"/>
                <a:ea typeface="Roboto Black"/>
              </a:rPr>
              <a:t> get </a:t>
            </a:r>
            <a:r>
              <a:rPr lang="nl-NL" dirty="0" err="1">
                <a:solidFill>
                  <a:srgbClr val="433580"/>
                </a:solidFill>
                <a:latin typeface="Roboto Black"/>
                <a:ea typeface="Roboto Black"/>
              </a:rPr>
              <a:t>started</a:t>
            </a:r>
            <a:r>
              <a:rPr lang="nl-NL" dirty="0">
                <a:solidFill>
                  <a:srgbClr val="433580"/>
                </a:solidFill>
                <a:latin typeface="Roboto Black"/>
                <a:ea typeface="Roboto Black"/>
              </a:rPr>
              <a:t>!</a:t>
            </a:r>
            <a:endParaRPr lang="nl-NL" dirty="0">
              <a:solidFill>
                <a:srgbClr val="433580"/>
              </a:soli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19" name="Ondertitel 3">
            <a:extLst>
              <a:ext uri="{FF2B5EF4-FFF2-40B4-BE49-F238E27FC236}">
                <a16:creationId xmlns:a16="http://schemas.microsoft.com/office/drawing/2014/main" id="{36C29CBE-BD06-7031-F075-F1E377114E7E}"/>
              </a:ext>
            </a:extLst>
          </p:cNvPr>
          <p:cNvSpPr txBox="1">
            <a:spLocks/>
          </p:cNvSpPr>
          <p:nvPr/>
        </p:nvSpPr>
        <p:spPr>
          <a:xfrm>
            <a:off x="807586" y="2730049"/>
            <a:ext cx="4201051" cy="291010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Clr>
                <a:srgbClr val="433580"/>
              </a:buClr>
            </a:pPr>
            <a:r>
              <a:rPr lang="en-US" dirty="0">
                <a:solidFill>
                  <a:srgbClr val="433580"/>
                </a:solidFill>
                <a:latin typeface="Roboto"/>
                <a:ea typeface="Roboto Black"/>
              </a:rPr>
              <a:t>Scan the QR code</a:t>
            </a:r>
          </a:p>
          <a:p>
            <a:pPr>
              <a:lnSpc>
                <a:spcPct val="100000"/>
              </a:lnSpc>
              <a:buClr>
                <a:srgbClr val="433580"/>
              </a:buClr>
            </a:pPr>
            <a:r>
              <a:rPr lang="en-US" dirty="0">
                <a:solidFill>
                  <a:srgbClr val="433580"/>
                </a:solidFill>
                <a:latin typeface="Roboto"/>
                <a:ea typeface="Roboto Black"/>
              </a:rPr>
              <a:t>Enter your team name</a:t>
            </a:r>
          </a:p>
          <a:p>
            <a:pPr>
              <a:lnSpc>
                <a:spcPct val="100000"/>
              </a:lnSpc>
              <a:buClr>
                <a:srgbClr val="433580"/>
              </a:buClr>
            </a:pPr>
            <a:r>
              <a:rPr lang="en-US" dirty="0">
                <a:solidFill>
                  <a:srgbClr val="433580"/>
                </a:solidFill>
                <a:latin typeface="Roboto"/>
                <a:ea typeface="Roboto Black"/>
                <a:cs typeface="Roboto"/>
              </a:rPr>
              <a:t>Go outside and follow the in-game instructions</a:t>
            </a:r>
          </a:p>
          <a:p>
            <a:pPr>
              <a:lnSpc>
                <a:spcPct val="100000"/>
              </a:lnSpc>
              <a:buClr>
                <a:srgbClr val="433580"/>
              </a:buClr>
            </a:pPr>
            <a:r>
              <a:rPr lang="en-US" dirty="0">
                <a:solidFill>
                  <a:srgbClr val="433580"/>
                </a:solidFill>
                <a:latin typeface="Roboto"/>
                <a:ea typeface="Roboto Black"/>
              </a:rPr>
              <a:t>Have fun!</a:t>
            </a:r>
            <a:endParaRPr lang="nl-NL" dirty="0">
              <a:solidFill>
                <a:srgbClr val="433580"/>
              </a:solidFill>
              <a:latin typeface="Roboto"/>
              <a:ea typeface="Roboto Black" panose="02000000000000000000" pitchFamily="2" charset="0"/>
              <a:cs typeface="Roboto"/>
            </a:endParaRPr>
          </a:p>
        </p:txBody>
      </p:sp>
      <p:sp>
        <p:nvSpPr>
          <p:cNvPr id="4" name="Stroomdiagram: Handmatige invoer 5">
            <a:extLst>
              <a:ext uri="{FF2B5EF4-FFF2-40B4-BE49-F238E27FC236}">
                <a16:creationId xmlns:a16="http://schemas.microsoft.com/office/drawing/2014/main" id="{0C2F6086-0689-46F0-6CF4-CDDC2AB34BD3}"/>
              </a:ext>
            </a:extLst>
          </p:cNvPr>
          <p:cNvSpPr/>
          <p:nvPr/>
        </p:nvSpPr>
        <p:spPr>
          <a:xfrm flipV="1">
            <a:off x="-9832" y="0"/>
            <a:ext cx="1634836" cy="161636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315 h 9315"/>
              <a:gd name="connsiteX1" fmla="*/ 1246 w 10000"/>
              <a:gd name="connsiteY1" fmla="*/ 0 h 9315"/>
              <a:gd name="connsiteX2" fmla="*/ 10000 w 10000"/>
              <a:gd name="connsiteY2" fmla="*/ 9315 h 9315"/>
              <a:gd name="connsiteX3" fmla="*/ 0 w 10000"/>
              <a:gd name="connsiteY3" fmla="*/ 9315 h 9315"/>
              <a:gd name="connsiteX4" fmla="*/ 0 w 10000"/>
              <a:gd name="connsiteY4" fmla="*/ 1315 h 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315">
                <a:moveTo>
                  <a:pt x="0" y="1315"/>
                </a:moveTo>
                <a:lnTo>
                  <a:pt x="1246" y="0"/>
                </a:lnTo>
                <a:lnTo>
                  <a:pt x="10000" y="9315"/>
                </a:lnTo>
                <a:lnTo>
                  <a:pt x="0" y="9315"/>
                </a:lnTo>
                <a:lnTo>
                  <a:pt x="0" y="1315"/>
                </a:lnTo>
                <a:close/>
              </a:path>
            </a:pathLst>
          </a:custGeom>
          <a:solidFill>
            <a:srgbClr val="4436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Gelijkbenige driehoek 6">
            <a:extLst>
              <a:ext uri="{FF2B5EF4-FFF2-40B4-BE49-F238E27FC236}">
                <a16:creationId xmlns:a16="http://schemas.microsoft.com/office/drawing/2014/main" id="{4D418E99-6B69-3083-A145-34EB15D0DC1A}"/>
              </a:ext>
            </a:extLst>
          </p:cNvPr>
          <p:cNvSpPr/>
          <p:nvPr/>
        </p:nvSpPr>
        <p:spPr>
          <a:xfrm flipV="1">
            <a:off x="1154545" y="-1"/>
            <a:ext cx="1634836" cy="988290"/>
          </a:xfrm>
          <a:prstGeom prst="triangle">
            <a:avLst>
              <a:gd name="adj" fmla="val 50000"/>
            </a:avLst>
          </a:prstGeom>
          <a:solidFill>
            <a:srgbClr val="9C8D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Picture 5" descr="A sign with purple letters&#10;&#10;AI-generated content may be incorrect.">
            <a:extLst>
              <a:ext uri="{FF2B5EF4-FFF2-40B4-BE49-F238E27FC236}">
                <a16:creationId xmlns:a16="http://schemas.microsoft.com/office/drawing/2014/main" id="{DFF4929B-283D-447D-78AF-CA16676A9C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3313" y="240309"/>
            <a:ext cx="3147702" cy="1049234"/>
          </a:xfrm>
          <a:prstGeom prst="rect">
            <a:avLst/>
          </a:prstGeom>
        </p:spPr>
      </p:pic>
      <p:pic>
        <p:nvPicPr>
          <p:cNvPr id="10" name="Picture 9" descr="A map with points of location&#10;&#10;AI-generated content may be incorrect.">
            <a:extLst>
              <a:ext uri="{FF2B5EF4-FFF2-40B4-BE49-F238E27FC236}">
                <a16:creationId xmlns:a16="http://schemas.microsoft.com/office/drawing/2014/main" id="{BA7FFFD6-48A4-DD60-BBD4-8CB49AE57D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2394" y="1925869"/>
            <a:ext cx="3066326" cy="3006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487821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6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elijkbenige driehoek 7">
            <a:extLst>
              <a:ext uri="{FF2B5EF4-FFF2-40B4-BE49-F238E27FC236}">
                <a16:creationId xmlns:a16="http://schemas.microsoft.com/office/drawing/2014/main" id="{D472CA31-F645-41B0-AEC1-BF946FB862D4}"/>
              </a:ext>
            </a:extLst>
          </p:cNvPr>
          <p:cNvSpPr/>
          <p:nvPr/>
        </p:nvSpPr>
        <p:spPr>
          <a:xfrm rot="10800000" flipV="1">
            <a:off x="9820404" y="5702806"/>
            <a:ext cx="1978316" cy="1155194"/>
          </a:xfrm>
          <a:prstGeom prst="triangle">
            <a:avLst>
              <a:gd name="adj" fmla="val 47103"/>
            </a:avLst>
          </a:prstGeom>
          <a:solidFill>
            <a:srgbClr val="4436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Stroomdiagram: Handmatige invoer 5">
            <a:extLst>
              <a:ext uri="{FF2B5EF4-FFF2-40B4-BE49-F238E27FC236}">
                <a16:creationId xmlns:a16="http://schemas.microsoft.com/office/drawing/2014/main" id="{670BF5A1-59D4-4737-96F2-0CD3949D25D9}"/>
              </a:ext>
            </a:extLst>
          </p:cNvPr>
          <p:cNvSpPr/>
          <p:nvPr/>
        </p:nvSpPr>
        <p:spPr>
          <a:xfrm flipH="1">
            <a:off x="10557164" y="5241636"/>
            <a:ext cx="1634836" cy="161636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315 h 9315"/>
              <a:gd name="connsiteX1" fmla="*/ 1246 w 10000"/>
              <a:gd name="connsiteY1" fmla="*/ 0 h 9315"/>
              <a:gd name="connsiteX2" fmla="*/ 10000 w 10000"/>
              <a:gd name="connsiteY2" fmla="*/ 9315 h 9315"/>
              <a:gd name="connsiteX3" fmla="*/ 0 w 10000"/>
              <a:gd name="connsiteY3" fmla="*/ 9315 h 9315"/>
              <a:gd name="connsiteX4" fmla="*/ 0 w 10000"/>
              <a:gd name="connsiteY4" fmla="*/ 1315 h 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315">
                <a:moveTo>
                  <a:pt x="0" y="1315"/>
                </a:moveTo>
                <a:lnTo>
                  <a:pt x="1246" y="0"/>
                </a:lnTo>
                <a:lnTo>
                  <a:pt x="10000" y="9315"/>
                </a:lnTo>
                <a:lnTo>
                  <a:pt x="0" y="9315"/>
                </a:lnTo>
                <a:lnTo>
                  <a:pt x="0" y="1315"/>
                </a:lnTo>
                <a:close/>
              </a:path>
            </a:pathLst>
          </a:custGeom>
          <a:solidFill>
            <a:srgbClr val="9C8D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3" descr="Afbeelding met tekst&#10;&#10;Automatisch gegenereerde beschrijving">
            <a:extLst>
              <a:ext uri="{FF2B5EF4-FFF2-40B4-BE49-F238E27FC236}">
                <a16:creationId xmlns:a16="http://schemas.microsoft.com/office/drawing/2014/main" id="{C71E2246-7F58-B286-24BE-7A8D7242164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6" b="17256"/>
          <a:stretch/>
        </p:blipFill>
        <p:spPr>
          <a:xfrm>
            <a:off x="6468978" y="1743757"/>
            <a:ext cx="1636798" cy="337048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9" name="Ondertitel 3">
            <a:extLst>
              <a:ext uri="{FF2B5EF4-FFF2-40B4-BE49-F238E27FC236}">
                <a16:creationId xmlns:a16="http://schemas.microsoft.com/office/drawing/2014/main" id="{36C29CBE-BD06-7031-F075-F1E377114E7E}"/>
              </a:ext>
            </a:extLst>
          </p:cNvPr>
          <p:cNvSpPr txBox="1">
            <a:spLocks/>
          </p:cNvSpPr>
          <p:nvPr/>
        </p:nvSpPr>
        <p:spPr>
          <a:xfrm>
            <a:off x="807586" y="2730049"/>
            <a:ext cx="4201051" cy="291010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Clr>
                <a:srgbClr val="433580"/>
              </a:buClr>
            </a:pPr>
            <a:r>
              <a:rPr lang="en-US" dirty="0">
                <a:solidFill>
                  <a:srgbClr val="433580"/>
                </a:solidFill>
                <a:latin typeface="Roboto"/>
                <a:ea typeface="Roboto Black"/>
              </a:rPr>
              <a:t>Scan the QR code</a:t>
            </a:r>
          </a:p>
          <a:p>
            <a:pPr>
              <a:lnSpc>
                <a:spcPct val="100000"/>
              </a:lnSpc>
              <a:buClr>
                <a:srgbClr val="433580"/>
              </a:buClr>
            </a:pPr>
            <a:r>
              <a:rPr lang="en-US" dirty="0">
                <a:solidFill>
                  <a:srgbClr val="433580"/>
                </a:solidFill>
                <a:latin typeface="Roboto"/>
                <a:ea typeface="Roboto Black"/>
              </a:rPr>
              <a:t>Enter your team name</a:t>
            </a:r>
          </a:p>
          <a:p>
            <a:pPr>
              <a:lnSpc>
                <a:spcPct val="100000"/>
              </a:lnSpc>
              <a:buClr>
                <a:srgbClr val="433580"/>
              </a:buClr>
            </a:pPr>
            <a:r>
              <a:rPr lang="en-US" dirty="0">
                <a:solidFill>
                  <a:srgbClr val="433580"/>
                </a:solidFill>
                <a:latin typeface="Roboto"/>
                <a:ea typeface="Roboto Black"/>
                <a:cs typeface="Roboto"/>
              </a:rPr>
              <a:t>Go outside and follow the in-game instructions</a:t>
            </a:r>
          </a:p>
          <a:p>
            <a:pPr>
              <a:lnSpc>
                <a:spcPct val="100000"/>
              </a:lnSpc>
              <a:buClr>
                <a:srgbClr val="433580"/>
              </a:buClr>
            </a:pPr>
            <a:r>
              <a:rPr lang="en-US" dirty="0">
                <a:solidFill>
                  <a:srgbClr val="433580"/>
                </a:solidFill>
                <a:latin typeface="Roboto"/>
                <a:ea typeface="Roboto Black"/>
              </a:rPr>
              <a:t>Have fun!</a:t>
            </a:r>
            <a:endParaRPr lang="nl-NL" dirty="0">
              <a:solidFill>
                <a:srgbClr val="433580"/>
              </a:solidFill>
              <a:latin typeface="Roboto"/>
              <a:ea typeface="Roboto Black" panose="02000000000000000000" pitchFamily="2" charset="0"/>
              <a:cs typeface="Roboto"/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17EC983-547D-5C46-9061-D396D13D5B54}"/>
              </a:ext>
            </a:extLst>
          </p:cNvPr>
          <p:cNvSpPr txBox="1"/>
          <p:nvPr/>
        </p:nvSpPr>
        <p:spPr>
          <a:xfrm>
            <a:off x="8983313" y="1921420"/>
            <a:ext cx="270467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>
                <a:solidFill>
                  <a:srgbClr val="433580"/>
                </a:solidFill>
                <a:latin typeface="Roboto"/>
                <a:ea typeface="Roboto"/>
                <a:cs typeface="Roboto"/>
              </a:rPr>
              <a:t>Username: [</a:t>
            </a:r>
            <a:r>
              <a:rPr lang="en-US" dirty="0">
                <a:solidFill>
                  <a:srgbClr val="433580"/>
                </a:solidFill>
                <a:latin typeface="Roboto"/>
                <a:ea typeface="Roboto"/>
                <a:cs typeface="Roboto"/>
              </a:rPr>
              <a:t>Replace</a:t>
            </a:r>
            <a:r>
              <a:rPr lang="en-US" dirty="0"/>
              <a:t>]</a:t>
            </a:r>
            <a:r>
              <a:rPr lang="nl-NL" dirty="0">
                <a:solidFill>
                  <a:srgbClr val="433580"/>
                </a:solidFill>
                <a:latin typeface="Roboto"/>
                <a:ea typeface="Roboto"/>
                <a:cs typeface="Roboto"/>
              </a:rPr>
              <a:t> </a:t>
            </a:r>
            <a:r>
              <a:rPr lang="nl-NL" dirty="0">
                <a:solidFill>
                  <a:srgbClr val="433580"/>
                </a:solidFill>
                <a:latin typeface="Roboto"/>
                <a:ea typeface="Roboto"/>
              </a:rPr>
              <a:t> </a:t>
            </a:r>
          </a:p>
          <a:p>
            <a:r>
              <a:rPr lang="nl-NL" dirty="0">
                <a:solidFill>
                  <a:srgbClr val="433580"/>
                </a:solidFill>
                <a:latin typeface="Roboto"/>
                <a:ea typeface="Roboto"/>
              </a:rPr>
              <a:t>Password: </a:t>
            </a:r>
            <a:r>
              <a:rPr lang="nl-NL" dirty="0">
                <a:solidFill>
                  <a:srgbClr val="433580"/>
                </a:solidFill>
                <a:latin typeface="Roboto"/>
                <a:ea typeface="Roboto"/>
                <a:cs typeface="Roboto"/>
              </a:rPr>
              <a:t>[</a:t>
            </a:r>
            <a:r>
              <a:rPr lang="en-US" dirty="0">
                <a:solidFill>
                  <a:srgbClr val="433580"/>
                </a:solidFill>
                <a:latin typeface="Roboto"/>
                <a:ea typeface="Roboto"/>
                <a:cs typeface="Roboto"/>
              </a:rPr>
              <a:t>Replace</a:t>
            </a:r>
            <a:r>
              <a:rPr lang="nl-NL" dirty="0">
                <a:solidFill>
                  <a:srgbClr val="433580"/>
                </a:solidFill>
                <a:latin typeface="Roboto"/>
                <a:ea typeface="Roboto"/>
                <a:cs typeface="Roboto"/>
              </a:rPr>
              <a:t>]</a:t>
            </a:r>
          </a:p>
        </p:txBody>
      </p:sp>
      <p:sp>
        <p:nvSpPr>
          <p:cNvPr id="4" name="Stroomdiagram: Handmatige invoer 5">
            <a:extLst>
              <a:ext uri="{FF2B5EF4-FFF2-40B4-BE49-F238E27FC236}">
                <a16:creationId xmlns:a16="http://schemas.microsoft.com/office/drawing/2014/main" id="{0C2F6086-0689-46F0-6CF4-CDDC2AB34BD3}"/>
              </a:ext>
            </a:extLst>
          </p:cNvPr>
          <p:cNvSpPr/>
          <p:nvPr/>
        </p:nvSpPr>
        <p:spPr>
          <a:xfrm flipV="1">
            <a:off x="-9832" y="0"/>
            <a:ext cx="1634836" cy="161636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315 h 9315"/>
              <a:gd name="connsiteX1" fmla="*/ 1246 w 10000"/>
              <a:gd name="connsiteY1" fmla="*/ 0 h 9315"/>
              <a:gd name="connsiteX2" fmla="*/ 10000 w 10000"/>
              <a:gd name="connsiteY2" fmla="*/ 9315 h 9315"/>
              <a:gd name="connsiteX3" fmla="*/ 0 w 10000"/>
              <a:gd name="connsiteY3" fmla="*/ 9315 h 9315"/>
              <a:gd name="connsiteX4" fmla="*/ 0 w 10000"/>
              <a:gd name="connsiteY4" fmla="*/ 1315 h 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315">
                <a:moveTo>
                  <a:pt x="0" y="1315"/>
                </a:moveTo>
                <a:lnTo>
                  <a:pt x="1246" y="0"/>
                </a:lnTo>
                <a:lnTo>
                  <a:pt x="10000" y="9315"/>
                </a:lnTo>
                <a:lnTo>
                  <a:pt x="0" y="9315"/>
                </a:lnTo>
                <a:lnTo>
                  <a:pt x="0" y="1315"/>
                </a:lnTo>
                <a:close/>
              </a:path>
            </a:pathLst>
          </a:custGeom>
          <a:solidFill>
            <a:srgbClr val="4436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Gelijkbenige driehoek 6">
            <a:extLst>
              <a:ext uri="{FF2B5EF4-FFF2-40B4-BE49-F238E27FC236}">
                <a16:creationId xmlns:a16="http://schemas.microsoft.com/office/drawing/2014/main" id="{4D418E99-6B69-3083-A145-34EB15D0DC1A}"/>
              </a:ext>
            </a:extLst>
          </p:cNvPr>
          <p:cNvSpPr/>
          <p:nvPr/>
        </p:nvSpPr>
        <p:spPr>
          <a:xfrm flipV="1">
            <a:off x="1154545" y="-1"/>
            <a:ext cx="1634836" cy="988290"/>
          </a:xfrm>
          <a:prstGeom prst="triangle">
            <a:avLst>
              <a:gd name="adj" fmla="val 50000"/>
            </a:avLst>
          </a:prstGeom>
          <a:solidFill>
            <a:srgbClr val="9C8D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DA3743A-214F-5213-1E7E-699B79B8F1D3}"/>
              </a:ext>
            </a:extLst>
          </p:cNvPr>
          <p:cNvSpPr txBox="1">
            <a:spLocks/>
          </p:cNvSpPr>
          <p:nvPr/>
        </p:nvSpPr>
        <p:spPr>
          <a:xfrm>
            <a:off x="807585" y="1828801"/>
            <a:ext cx="4108544" cy="800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err="1">
                <a:solidFill>
                  <a:srgbClr val="433580"/>
                </a:solidFill>
                <a:latin typeface="Roboto Black"/>
                <a:ea typeface="Roboto Black"/>
              </a:rPr>
              <a:t>Let's</a:t>
            </a:r>
            <a:r>
              <a:rPr lang="nl-NL" dirty="0">
                <a:solidFill>
                  <a:srgbClr val="433580"/>
                </a:solidFill>
                <a:latin typeface="Roboto Black"/>
                <a:ea typeface="Roboto Black"/>
              </a:rPr>
              <a:t> get </a:t>
            </a:r>
            <a:r>
              <a:rPr lang="nl-NL" dirty="0" err="1">
                <a:solidFill>
                  <a:srgbClr val="433580"/>
                </a:solidFill>
                <a:latin typeface="Roboto Black"/>
                <a:ea typeface="Roboto Black"/>
              </a:rPr>
              <a:t>started</a:t>
            </a:r>
            <a:r>
              <a:rPr lang="nl-NL" dirty="0">
                <a:solidFill>
                  <a:srgbClr val="433580"/>
                </a:solidFill>
                <a:latin typeface="Roboto Black"/>
                <a:ea typeface="Roboto Black"/>
              </a:rPr>
              <a:t>!!</a:t>
            </a:r>
            <a:endParaRPr lang="nl-NL" dirty="0">
              <a:solidFill>
                <a:srgbClr val="433580"/>
              </a:soli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pic>
        <p:nvPicPr>
          <p:cNvPr id="6" name="Picture 5" descr="A sign with purple letters&#10;&#10;AI-generated content may be incorrect.">
            <a:extLst>
              <a:ext uri="{FF2B5EF4-FFF2-40B4-BE49-F238E27FC236}">
                <a16:creationId xmlns:a16="http://schemas.microsoft.com/office/drawing/2014/main" id="{33630738-220A-FBC7-476A-A9F85280AE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3313" y="240309"/>
            <a:ext cx="3147702" cy="1049234"/>
          </a:xfrm>
          <a:prstGeom prst="rect">
            <a:avLst/>
          </a:prstGeom>
        </p:spPr>
      </p:pic>
      <p:pic>
        <p:nvPicPr>
          <p:cNvPr id="10" name="Picture 9" descr="A qr code with red text&#10;&#10;AI-generated content may be incorrect.">
            <a:extLst>
              <a:ext uri="{FF2B5EF4-FFF2-40B4-BE49-F238E27FC236}">
                <a16:creationId xmlns:a16="http://schemas.microsoft.com/office/drawing/2014/main" id="{6988A236-18D2-0FD9-859B-B6D5181B99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7831" y="2501482"/>
            <a:ext cx="2740153" cy="274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155143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6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troomdiagram: Handmatige invoer 5">
            <a:extLst>
              <a:ext uri="{FF2B5EF4-FFF2-40B4-BE49-F238E27FC236}">
                <a16:creationId xmlns:a16="http://schemas.microsoft.com/office/drawing/2014/main" id="{0D26E7F5-E12A-4A02-BCF8-6B3DF283C9E8}"/>
              </a:ext>
            </a:extLst>
          </p:cNvPr>
          <p:cNvSpPr/>
          <p:nvPr/>
        </p:nvSpPr>
        <p:spPr>
          <a:xfrm flipV="1">
            <a:off x="-9832" y="0"/>
            <a:ext cx="1634836" cy="161636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315 h 9315"/>
              <a:gd name="connsiteX1" fmla="*/ 1246 w 10000"/>
              <a:gd name="connsiteY1" fmla="*/ 0 h 9315"/>
              <a:gd name="connsiteX2" fmla="*/ 10000 w 10000"/>
              <a:gd name="connsiteY2" fmla="*/ 9315 h 9315"/>
              <a:gd name="connsiteX3" fmla="*/ 0 w 10000"/>
              <a:gd name="connsiteY3" fmla="*/ 9315 h 9315"/>
              <a:gd name="connsiteX4" fmla="*/ 0 w 10000"/>
              <a:gd name="connsiteY4" fmla="*/ 1315 h 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315">
                <a:moveTo>
                  <a:pt x="0" y="1315"/>
                </a:moveTo>
                <a:lnTo>
                  <a:pt x="1246" y="0"/>
                </a:lnTo>
                <a:lnTo>
                  <a:pt x="10000" y="9315"/>
                </a:lnTo>
                <a:lnTo>
                  <a:pt x="0" y="9315"/>
                </a:lnTo>
                <a:lnTo>
                  <a:pt x="0" y="1315"/>
                </a:lnTo>
                <a:close/>
              </a:path>
            </a:pathLst>
          </a:custGeom>
          <a:solidFill>
            <a:srgbClr val="4436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>
            <a:extLst>
              <a:ext uri="{FF2B5EF4-FFF2-40B4-BE49-F238E27FC236}">
                <a16:creationId xmlns:a16="http://schemas.microsoft.com/office/drawing/2014/main" id="{F258C2B2-3575-4503-B3F3-954E8422DFD3}"/>
              </a:ext>
            </a:extLst>
          </p:cNvPr>
          <p:cNvSpPr/>
          <p:nvPr/>
        </p:nvSpPr>
        <p:spPr>
          <a:xfrm flipV="1">
            <a:off x="1154545" y="-1"/>
            <a:ext cx="1634836" cy="988290"/>
          </a:xfrm>
          <a:prstGeom prst="triangle">
            <a:avLst>
              <a:gd name="adj" fmla="val 50000"/>
            </a:avLst>
          </a:prstGeom>
          <a:solidFill>
            <a:srgbClr val="9C8D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Gelijkbenige driehoek 7">
            <a:extLst>
              <a:ext uri="{FF2B5EF4-FFF2-40B4-BE49-F238E27FC236}">
                <a16:creationId xmlns:a16="http://schemas.microsoft.com/office/drawing/2014/main" id="{D472CA31-F645-41B0-AEC1-BF946FB862D4}"/>
              </a:ext>
            </a:extLst>
          </p:cNvPr>
          <p:cNvSpPr/>
          <p:nvPr/>
        </p:nvSpPr>
        <p:spPr>
          <a:xfrm rot="10800000" flipV="1">
            <a:off x="9820404" y="5702806"/>
            <a:ext cx="1978316" cy="1155194"/>
          </a:xfrm>
          <a:prstGeom prst="triangle">
            <a:avLst>
              <a:gd name="adj" fmla="val 47103"/>
            </a:avLst>
          </a:prstGeom>
          <a:solidFill>
            <a:srgbClr val="4436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Stroomdiagram: Handmatige invoer 5">
            <a:extLst>
              <a:ext uri="{FF2B5EF4-FFF2-40B4-BE49-F238E27FC236}">
                <a16:creationId xmlns:a16="http://schemas.microsoft.com/office/drawing/2014/main" id="{670BF5A1-59D4-4737-96F2-0CD3949D25D9}"/>
              </a:ext>
            </a:extLst>
          </p:cNvPr>
          <p:cNvSpPr/>
          <p:nvPr/>
        </p:nvSpPr>
        <p:spPr>
          <a:xfrm flipH="1">
            <a:off x="10557164" y="5241636"/>
            <a:ext cx="1634836" cy="161636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315 h 9315"/>
              <a:gd name="connsiteX1" fmla="*/ 1246 w 10000"/>
              <a:gd name="connsiteY1" fmla="*/ 0 h 9315"/>
              <a:gd name="connsiteX2" fmla="*/ 10000 w 10000"/>
              <a:gd name="connsiteY2" fmla="*/ 9315 h 9315"/>
              <a:gd name="connsiteX3" fmla="*/ 0 w 10000"/>
              <a:gd name="connsiteY3" fmla="*/ 9315 h 9315"/>
              <a:gd name="connsiteX4" fmla="*/ 0 w 10000"/>
              <a:gd name="connsiteY4" fmla="*/ 1315 h 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315">
                <a:moveTo>
                  <a:pt x="0" y="1315"/>
                </a:moveTo>
                <a:lnTo>
                  <a:pt x="1246" y="0"/>
                </a:lnTo>
                <a:lnTo>
                  <a:pt x="10000" y="9315"/>
                </a:lnTo>
                <a:lnTo>
                  <a:pt x="0" y="9315"/>
                </a:lnTo>
                <a:lnTo>
                  <a:pt x="0" y="1315"/>
                </a:lnTo>
                <a:close/>
              </a:path>
            </a:pathLst>
          </a:custGeom>
          <a:solidFill>
            <a:srgbClr val="9C8D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Picture 1" descr="A sign with purple letters&#10;&#10;AI-generated content may be incorrect.">
            <a:extLst>
              <a:ext uri="{FF2B5EF4-FFF2-40B4-BE49-F238E27FC236}">
                <a16:creationId xmlns:a16="http://schemas.microsoft.com/office/drawing/2014/main" id="{1075A946-C05D-15FB-17A8-8E8E2E267A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085" y="2188028"/>
            <a:ext cx="7445829" cy="248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06130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6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elijkbenige driehoek 7">
            <a:extLst>
              <a:ext uri="{FF2B5EF4-FFF2-40B4-BE49-F238E27FC236}">
                <a16:creationId xmlns:a16="http://schemas.microsoft.com/office/drawing/2014/main" id="{D472CA31-F645-41B0-AEC1-BF946FB862D4}"/>
              </a:ext>
            </a:extLst>
          </p:cNvPr>
          <p:cNvSpPr/>
          <p:nvPr/>
        </p:nvSpPr>
        <p:spPr>
          <a:xfrm rot="10800000" flipV="1">
            <a:off x="9820404" y="5702806"/>
            <a:ext cx="1978316" cy="1155194"/>
          </a:xfrm>
          <a:prstGeom prst="triangle">
            <a:avLst>
              <a:gd name="adj" fmla="val 47103"/>
            </a:avLst>
          </a:prstGeom>
          <a:solidFill>
            <a:srgbClr val="4436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Stroomdiagram: Handmatige invoer 5">
            <a:extLst>
              <a:ext uri="{FF2B5EF4-FFF2-40B4-BE49-F238E27FC236}">
                <a16:creationId xmlns:a16="http://schemas.microsoft.com/office/drawing/2014/main" id="{670BF5A1-59D4-4737-96F2-0CD3949D25D9}"/>
              </a:ext>
            </a:extLst>
          </p:cNvPr>
          <p:cNvSpPr/>
          <p:nvPr/>
        </p:nvSpPr>
        <p:spPr>
          <a:xfrm flipH="1">
            <a:off x="10557164" y="5241636"/>
            <a:ext cx="1634836" cy="161636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315 h 9315"/>
              <a:gd name="connsiteX1" fmla="*/ 1246 w 10000"/>
              <a:gd name="connsiteY1" fmla="*/ 0 h 9315"/>
              <a:gd name="connsiteX2" fmla="*/ 10000 w 10000"/>
              <a:gd name="connsiteY2" fmla="*/ 9315 h 9315"/>
              <a:gd name="connsiteX3" fmla="*/ 0 w 10000"/>
              <a:gd name="connsiteY3" fmla="*/ 9315 h 9315"/>
              <a:gd name="connsiteX4" fmla="*/ 0 w 10000"/>
              <a:gd name="connsiteY4" fmla="*/ 1315 h 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315">
                <a:moveTo>
                  <a:pt x="0" y="1315"/>
                </a:moveTo>
                <a:lnTo>
                  <a:pt x="1246" y="0"/>
                </a:lnTo>
                <a:lnTo>
                  <a:pt x="10000" y="9315"/>
                </a:lnTo>
                <a:lnTo>
                  <a:pt x="0" y="9315"/>
                </a:lnTo>
                <a:lnTo>
                  <a:pt x="0" y="1315"/>
                </a:lnTo>
                <a:close/>
              </a:path>
            </a:pathLst>
          </a:custGeom>
          <a:solidFill>
            <a:srgbClr val="9C8D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640451F5-B9AE-00FD-06C7-9D7B57490C56}"/>
              </a:ext>
            </a:extLst>
          </p:cNvPr>
          <p:cNvSpPr txBox="1">
            <a:spLocks/>
          </p:cNvSpPr>
          <p:nvPr/>
        </p:nvSpPr>
        <p:spPr>
          <a:xfrm>
            <a:off x="4348298" y="2889635"/>
            <a:ext cx="3401012" cy="1085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>
                <a:solidFill>
                  <a:srgbClr val="9C8DE5"/>
                </a:solidFill>
                <a:latin typeface="Roboto Black"/>
                <a:ea typeface="Roboto Black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</a:t>
            </a:r>
            <a:r>
              <a:rPr lang="nl-NL" dirty="0" err="1">
                <a:solidFill>
                  <a:srgbClr val="9C8DE5"/>
                </a:solidFill>
                <a:latin typeface="Roboto Black"/>
                <a:ea typeface="Roboto Black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Results</a:t>
            </a:r>
            <a:endParaRPr lang="nl-NL" dirty="0">
              <a:solidFill>
                <a:srgbClr val="9C8DE5"/>
              </a:soli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3" name="Stroomdiagram: Handmatige invoer 5">
            <a:extLst>
              <a:ext uri="{FF2B5EF4-FFF2-40B4-BE49-F238E27FC236}">
                <a16:creationId xmlns:a16="http://schemas.microsoft.com/office/drawing/2014/main" id="{F3F4A8C9-EB8B-52D7-F2C0-B19C4A1E3B51}"/>
              </a:ext>
            </a:extLst>
          </p:cNvPr>
          <p:cNvSpPr/>
          <p:nvPr/>
        </p:nvSpPr>
        <p:spPr>
          <a:xfrm flipV="1">
            <a:off x="-9832" y="0"/>
            <a:ext cx="1634836" cy="161636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315 h 9315"/>
              <a:gd name="connsiteX1" fmla="*/ 1246 w 10000"/>
              <a:gd name="connsiteY1" fmla="*/ 0 h 9315"/>
              <a:gd name="connsiteX2" fmla="*/ 10000 w 10000"/>
              <a:gd name="connsiteY2" fmla="*/ 9315 h 9315"/>
              <a:gd name="connsiteX3" fmla="*/ 0 w 10000"/>
              <a:gd name="connsiteY3" fmla="*/ 9315 h 9315"/>
              <a:gd name="connsiteX4" fmla="*/ 0 w 10000"/>
              <a:gd name="connsiteY4" fmla="*/ 1315 h 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315">
                <a:moveTo>
                  <a:pt x="0" y="1315"/>
                </a:moveTo>
                <a:lnTo>
                  <a:pt x="1246" y="0"/>
                </a:lnTo>
                <a:lnTo>
                  <a:pt x="10000" y="9315"/>
                </a:lnTo>
                <a:lnTo>
                  <a:pt x="0" y="9315"/>
                </a:lnTo>
                <a:lnTo>
                  <a:pt x="0" y="1315"/>
                </a:lnTo>
                <a:close/>
              </a:path>
            </a:pathLst>
          </a:custGeom>
          <a:solidFill>
            <a:srgbClr val="4436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Gelijkbenige driehoek 6">
            <a:extLst>
              <a:ext uri="{FF2B5EF4-FFF2-40B4-BE49-F238E27FC236}">
                <a16:creationId xmlns:a16="http://schemas.microsoft.com/office/drawing/2014/main" id="{2D28B8DC-90BC-5F2E-980F-EF63D6DB3CCA}"/>
              </a:ext>
            </a:extLst>
          </p:cNvPr>
          <p:cNvSpPr/>
          <p:nvPr/>
        </p:nvSpPr>
        <p:spPr>
          <a:xfrm flipV="1">
            <a:off x="1154545" y="-1"/>
            <a:ext cx="1634836" cy="988290"/>
          </a:xfrm>
          <a:prstGeom prst="triangle">
            <a:avLst>
              <a:gd name="adj" fmla="val 50000"/>
            </a:avLst>
          </a:prstGeom>
          <a:solidFill>
            <a:srgbClr val="9C8D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5" name="Picture 4" descr="A sign with purple letters&#10;&#10;AI-generated content may be incorrect.">
            <a:extLst>
              <a:ext uri="{FF2B5EF4-FFF2-40B4-BE49-F238E27FC236}">
                <a16:creationId xmlns:a16="http://schemas.microsoft.com/office/drawing/2014/main" id="{7C8350FB-8F2A-7944-3941-A1D2BF892D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3313" y="240309"/>
            <a:ext cx="3147702" cy="104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805617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Kantoorthema">
  <a:themeElements>
    <a:clrScheme name="openluchtmuseum">
      <a:dk1>
        <a:srgbClr val="433580"/>
      </a:dk1>
      <a:lt1>
        <a:srgbClr val="433580"/>
      </a:lt1>
      <a:dk2>
        <a:srgbClr val="433580"/>
      </a:dk2>
      <a:lt2>
        <a:srgbClr val="433580"/>
      </a:lt2>
      <a:accent1>
        <a:srgbClr val="FCF6D3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898213c-a699-44c9-926c-b07c7fc7cf62">
      <Terms xmlns="http://schemas.microsoft.com/office/infopath/2007/PartnerControls"/>
    </lcf76f155ced4ddcb4097134ff3c332f>
    <TaxCatchAll xmlns="f47833fd-28ae-401e-a603-1a3242a14bb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2DBD9D11CC3E40A7042C4F9C8455A2" ma:contentTypeVersion="12" ma:contentTypeDescription="Een nieuw document maken." ma:contentTypeScope="" ma:versionID="ceca1f7a36a09b2c7e0b8730e4b80a35">
  <xsd:schema xmlns:xsd="http://www.w3.org/2001/XMLSchema" xmlns:xs="http://www.w3.org/2001/XMLSchema" xmlns:p="http://schemas.microsoft.com/office/2006/metadata/properties" xmlns:ns2="7898213c-a699-44c9-926c-b07c7fc7cf62" xmlns:ns3="f47833fd-28ae-401e-a603-1a3242a14bb2" targetNamespace="http://schemas.microsoft.com/office/2006/metadata/properties" ma:root="true" ma:fieldsID="eeb0e1c3ca637c837eeaa1deee7bbb3f" ns2:_="" ns3:_="">
    <xsd:import namespace="7898213c-a699-44c9-926c-b07c7fc7cf62"/>
    <xsd:import namespace="f47833fd-28ae-401e-a603-1a3242a14b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98213c-a699-44c9-926c-b07c7fc7cf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Afbeeldingtags" ma:readOnly="false" ma:fieldId="{5cf76f15-5ced-4ddc-b409-7134ff3c332f}" ma:taxonomyMulti="true" ma:sspId="32f5be99-4ee0-48a6-984a-755e56bb05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833fd-28ae-401e-a603-1a3242a14bb2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18f260a2-be66-4f82-85dd-f32d870a41c4}" ma:internalName="TaxCatchAll" ma:showField="CatchAllData" ma:web="f47833fd-28ae-401e-a603-1a3242a14b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00220D-0FF9-42C2-AB5A-B52DABBE01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F308C9-21AE-4A0B-9D58-E10E0498CC4D}">
  <ds:schemaRefs>
    <ds:schemaRef ds:uri="http://purl.org/dc/terms/"/>
    <ds:schemaRef ds:uri="http://schemas.openxmlformats.org/package/2006/metadata/core-properties"/>
    <ds:schemaRef ds:uri="1bf5b390-effb-48b0-b27a-47c360a65ea8"/>
    <ds:schemaRef ds:uri="http://schemas.microsoft.com/office/2006/documentManagement/types"/>
    <ds:schemaRef ds:uri="59b0630c-1f69-41c7-9e69-e929cbc8ab2c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  <ds:schemaRef ds:uri="7898213c-a699-44c9-926c-b07c7fc7cf62"/>
    <ds:schemaRef ds:uri="f47833fd-28ae-401e-a603-1a3242a14bb2"/>
  </ds:schemaRefs>
</ds:datastoreItem>
</file>

<file path=customXml/itemProps3.xml><?xml version="1.0" encoding="utf-8"?>
<ds:datastoreItem xmlns:ds="http://schemas.openxmlformats.org/officeDocument/2006/customXml" ds:itemID="{B4DB200C-4D19-4D06-8A1C-797C58592A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98213c-a699-44c9-926c-b07c7fc7cf62"/>
    <ds:schemaRef ds:uri="f47833fd-28ae-401e-a603-1a3242a14b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218</Words>
  <Application>Microsoft Office PowerPoint</Application>
  <PresentationFormat>Widescreen</PresentationFormat>
  <Paragraphs>25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Roboto</vt:lpstr>
      <vt:lpstr>Roboto Black</vt:lpstr>
      <vt:lpstr>Kantoorthema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Daniel Mulder</dc:creator>
  <cp:lastModifiedBy>Luuk Gunnewijk</cp:lastModifiedBy>
  <cp:revision>30</cp:revision>
  <dcterms:created xsi:type="dcterms:W3CDTF">2019-08-01T20:12:33Z</dcterms:created>
  <dcterms:modified xsi:type="dcterms:W3CDTF">2025-09-22T10:14:24Z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0x010100ED2DBD9D11CC3E40A7042C4F9C8455A2</vt:lpwstr>
  </property>
  <property fmtid="{D5CDD505-2E9C-101B-9397-08002B2CF9AE}" pid="3" name="MediaServiceImageTags">
    <vt:lpwstr/>
  </property>
</Properties>
</file>